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9B572-F22E-48F9-893C-3714AC905F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25BB90-1388-4468-906A-26A4962DD0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269C9-73C6-4A74-AD5E-2960DF862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85A28-5B00-4F2D-9C61-FE54FA554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A106F-BA0A-4AC7-81A0-F07ADC930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9290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48DF2-0203-4E86-8E85-4C813E0B7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1B1043-78BE-455C-B7A3-EF315EB99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C0356-872F-4BD7-AA40-EC55276D6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F8F6F-EABC-4689-8393-6A42CFDAE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A3773-DD2B-42E7-813C-0845D0CBF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3535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222F46-2F19-4416-ADE3-70EE4CB0B7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390754-FB38-4409-A682-C7476335FE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7C1A0-9107-478F-9E72-F7CBE5A03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1354F-F15E-45FA-B818-41CA4023A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74F6F-1252-48E2-AE68-A19D3DB8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9724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43124-8609-48BE-8CF9-571DE6027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58BCD-C6DD-41B1-A353-E74BBF982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04E34-4E66-420D-8327-14B5A679D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56514-3960-402C-8F4C-8CE555854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BB7A1-7094-474C-AFD7-505F0AE31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9841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D556F-DB38-4D24-A703-7B1AB7D0B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3E565-EC1D-45E4-B3BE-E82D26F92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58D4C-2E89-49B2-BE3C-EAE4BBC73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E0633-F36A-4DA9-BD9D-E34699D9C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91F1F-9E3A-4ED9-81E0-0D9FE566C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0459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186FD-3FD6-4A42-8302-5935A2C62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9E007-7AB3-4D0E-8D99-5D914257CD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6FA5B7-2182-4DD7-B442-B9A1106B8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9E3B2-4CA4-4BA1-BDCE-93BDA586D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A501D6-237B-4990-8783-3A905F275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48B92F-486D-485E-8962-62F06E9D2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378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AF427-9EE3-46FB-B41E-C5FAE9C0A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F8902-6D2D-4D57-B996-659699933D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E116FF-5389-4C2D-B0E1-F69F3861D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787A9-A6F2-4513-BD98-054A77DA1D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8F9CFB-921B-469E-9CA7-58D681452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92C5B8-7B05-4248-BCC9-085FE41F2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F8AE2D-336B-4104-9430-1C8587930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21E162-7B34-40F7-BA54-2F195907C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911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F809F-157F-48AC-B588-F07C17C2E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66BBFD-D538-433A-BC6E-C1C700BB7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4A0A1D-0C39-4B26-9C3A-7110B6C69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D44A9-59ED-463F-9B67-6A185857F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387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650B28-E6D2-4145-A2AB-B2C8F74EF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ADFD7E-C58C-410F-9DEC-24A1A2E94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2D02D-5F7D-41E4-9254-8805E8BE6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8595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BACBB-3C90-469C-A8AE-5227A5590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D8B43-236F-46BD-9C3A-4535E4D40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CB0492-80FA-4C84-821B-5DE3243D6D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C3D78-2A35-44C2-8AD7-1FF70C473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9719AD-7C04-4FFE-8C15-DF687D32F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6E511-549E-45C6-9CE5-DB17DC2E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779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2402A-554F-4164-89D3-56BB71E32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C5E23C-5C6F-43DE-A241-8250CE7D1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176D5B-55E6-47D9-A667-32082955D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87F27-5E0C-4FC8-A398-902777947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2282F-D1D1-4C54-A49D-A6EAE958D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6E7EDD-F058-4D5E-A238-95543B7B0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5834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F4F88B-958E-4638-9C8A-7BB9C6C94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12D6C-3E7B-4630-86BF-FAD9DC337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2C2DA-F3B6-4355-9F04-8A5AFFEE2B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6B7B9-DAB2-408C-A445-84C8B80018FA}" type="datetimeFigureOut">
              <a:rPr lang="en-IN" smtClean="0"/>
              <a:t>13-02-2023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DD6B-38A4-44CF-A1A8-A8B000FFA3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5F5C9-0CDA-49D9-8B91-F057E5B2F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A6F55-2801-400D-93CA-BDA96D5719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4697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78877E-82A4-41B2-9197-AFD63A0637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5" t="42837" r="30910" b="20142"/>
          <a:stretch/>
        </p:blipFill>
        <p:spPr>
          <a:xfrm>
            <a:off x="204281" y="262646"/>
            <a:ext cx="7402749" cy="253892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D1AAFF-6A4C-4004-A8FD-575097F8B104}"/>
              </a:ext>
            </a:extLst>
          </p:cNvPr>
          <p:cNvSpPr txBox="1"/>
          <p:nvPr/>
        </p:nvSpPr>
        <p:spPr>
          <a:xfrm>
            <a:off x="204281" y="2916571"/>
            <a:ext cx="1618328" cy="227972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/>
              <a:t>1) On-Prem</a:t>
            </a:r>
          </a:p>
          <a:p>
            <a:pPr>
              <a:lnSpc>
                <a:spcPct val="150000"/>
              </a:lnSpc>
            </a:pPr>
            <a:r>
              <a:rPr lang="en-IN" sz="1200" dirty="0"/>
              <a:t>2) Rest API (JSON)</a:t>
            </a:r>
          </a:p>
          <a:p>
            <a:pPr>
              <a:lnSpc>
                <a:spcPct val="150000"/>
              </a:lnSpc>
            </a:pPr>
            <a:r>
              <a:rPr lang="en-IN" sz="1200" dirty="0"/>
              <a:t>3) Telemetric</a:t>
            </a:r>
          </a:p>
          <a:p>
            <a:pPr>
              <a:lnSpc>
                <a:spcPct val="150000"/>
              </a:lnSpc>
            </a:pPr>
            <a:r>
              <a:rPr lang="en-IN" sz="1200" dirty="0"/>
              <a:t>4) IOT</a:t>
            </a:r>
          </a:p>
          <a:p>
            <a:pPr>
              <a:lnSpc>
                <a:spcPct val="150000"/>
              </a:lnSpc>
            </a:pPr>
            <a:r>
              <a:rPr lang="en-IN" sz="1200" dirty="0"/>
              <a:t>5) ORACLE</a:t>
            </a:r>
          </a:p>
          <a:p>
            <a:pPr>
              <a:lnSpc>
                <a:spcPct val="150000"/>
              </a:lnSpc>
            </a:pPr>
            <a:r>
              <a:rPr lang="en-IN" sz="1200" dirty="0"/>
              <a:t>6) SFTP --&gt; ADLS</a:t>
            </a:r>
          </a:p>
          <a:p>
            <a:pPr>
              <a:lnSpc>
                <a:spcPct val="150000"/>
              </a:lnSpc>
            </a:pPr>
            <a:r>
              <a:rPr lang="en-IN" sz="1200" dirty="0"/>
              <a:t>7) SAP BI</a:t>
            </a:r>
          </a:p>
          <a:p>
            <a:pPr>
              <a:lnSpc>
                <a:spcPct val="150000"/>
              </a:lnSpc>
            </a:pPr>
            <a:r>
              <a:rPr lang="en-IN" sz="1200" dirty="0"/>
              <a:t>7) ACCENTURE, WIPRO</a:t>
            </a:r>
          </a:p>
        </p:txBody>
      </p:sp>
    </p:spTree>
    <p:extLst>
      <p:ext uri="{BB962C8B-B14F-4D97-AF65-F5344CB8AC3E}">
        <p14:creationId xmlns:p14="http://schemas.microsoft.com/office/powerpoint/2010/main" val="2023277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5496947-7674-4990-8353-74410A2352D7}"/>
              </a:ext>
            </a:extLst>
          </p:cNvPr>
          <p:cNvSpPr txBox="1"/>
          <p:nvPr/>
        </p:nvSpPr>
        <p:spPr>
          <a:xfrm>
            <a:off x="212539" y="552933"/>
            <a:ext cx="2684966" cy="1351588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arenR"/>
            </a:pPr>
            <a:r>
              <a:rPr lang="en-IN" sz="1400" dirty="0"/>
              <a:t>Angular</a:t>
            </a:r>
          </a:p>
          <a:p>
            <a:pPr marL="228600" indent="-228600">
              <a:lnSpc>
                <a:spcPct val="150000"/>
              </a:lnSpc>
              <a:buAutoNum type="arabicParenR"/>
            </a:pPr>
            <a:r>
              <a:rPr lang="en-IN" sz="1400" dirty="0" err="1"/>
              <a:t>.net</a:t>
            </a:r>
            <a:endParaRPr lang="en-IN" sz="1400" dirty="0"/>
          </a:p>
          <a:p>
            <a:pPr marL="228600" indent="-228600">
              <a:lnSpc>
                <a:spcPct val="150000"/>
              </a:lnSpc>
              <a:buAutoNum type="arabicParenR"/>
            </a:pPr>
            <a:r>
              <a:rPr lang="en-IN" sz="1400" dirty="0"/>
              <a:t>WPF</a:t>
            </a:r>
          </a:p>
          <a:p>
            <a:pPr marL="228600" indent="-228600">
              <a:lnSpc>
                <a:spcPct val="150000"/>
              </a:lnSpc>
              <a:buAutoNum type="arabicParenR"/>
            </a:pPr>
            <a:r>
              <a:rPr lang="en-IN" sz="1400" dirty="0"/>
              <a:t>Mobile Apps (REST API’s: JSON)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3F042A-085D-411D-918E-74569445F6B2}"/>
              </a:ext>
            </a:extLst>
          </p:cNvPr>
          <p:cNvSpPr txBox="1"/>
          <p:nvPr/>
        </p:nvSpPr>
        <p:spPr>
          <a:xfrm>
            <a:off x="100396" y="82412"/>
            <a:ext cx="31112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b="1" dirty="0"/>
              <a:t>1) Cement Concrete (data sources)</a:t>
            </a:r>
          </a:p>
        </p:txBody>
      </p:sp>
    </p:spTree>
    <p:extLst>
      <p:ext uri="{BB962C8B-B14F-4D97-AF65-F5344CB8AC3E}">
        <p14:creationId xmlns:p14="http://schemas.microsoft.com/office/powerpoint/2010/main" val="3519185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83772D7-231A-4FBD-A53D-5554B6EACDC8}"/>
              </a:ext>
            </a:extLst>
          </p:cNvPr>
          <p:cNvSpPr txBox="1"/>
          <p:nvPr/>
        </p:nvSpPr>
        <p:spPr>
          <a:xfrm>
            <a:off x="53756" y="82412"/>
            <a:ext cx="12939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b="1" dirty="0"/>
              <a:t>2) E-Learning</a:t>
            </a:r>
            <a:endParaRPr lang="en-IN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B778AB7-6815-4726-9BCE-CAFBFF8AE6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5" t="23019" r="50000" b="35471"/>
          <a:stretch/>
        </p:blipFill>
        <p:spPr>
          <a:xfrm>
            <a:off x="140027" y="451744"/>
            <a:ext cx="5618747" cy="325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931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44A133-3D6F-433E-B006-B64DD9A58F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2" t="32704" r="42033" b="20881"/>
          <a:stretch/>
        </p:blipFill>
        <p:spPr>
          <a:xfrm>
            <a:off x="81671" y="141051"/>
            <a:ext cx="6468973" cy="328794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05076E-8DF4-4A4B-B077-DE910E9BA7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89" t="32734" r="40928" b="20851"/>
          <a:stretch/>
        </p:blipFill>
        <p:spPr>
          <a:xfrm>
            <a:off x="6653718" y="141050"/>
            <a:ext cx="5461054" cy="328795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D8E264-0AD7-4FA3-960D-09DCB8F9C6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10" t="32734" r="31442" b="20851"/>
          <a:stretch/>
        </p:blipFill>
        <p:spPr>
          <a:xfrm>
            <a:off x="81671" y="3514346"/>
            <a:ext cx="6468972" cy="324966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C7D2575-799F-49C0-9307-7769E4087501}"/>
              </a:ext>
            </a:extLst>
          </p:cNvPr>
          <p:cNvSpPr/>
          <p:nvPr/>
        </p:nvSpPr>
        <p:spPr>
          <a:xfrm>
            <a:off x="68095" y="131322"/>
            <a:ext cx="12056405" cy="664241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33717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56</Words>
  <Application>Microsoft Office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9</cp:revision>
  <dcterms:created xsi:type="dcterms:W3CDTF">2023-01-23T17:43:24Z</dcterms:created>
  <dcterms:modified xsi:type="dcterms:W3CDTF">2023-02-13T13:04:41Z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2023-01-23T17:43:24Z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4f05489b-c4bb-48c8-8b2f-649172b49126</vt:lpwstr>
  </property>
  <property fmtid="{D5CDD505-2E9C-101B-9397-08002B2CF9AE}" pid="8" name="MSIP_Label_19540963-e559-4020-8a90-fe8a502c2801_ContentBits">
    <vt:lpwstr>0</vt:lpwstr>
  </property>
</Properties>
</file>

<file path=docProps/thumbnail.jpeg>
</file>